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0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67" r:id="rId6"/>
    <p:sldId id="269" r:id="rId7"/>
    <p:sldId id="273" r:id="rId8"/>
    <p:sldId id="270" r:id="rId9"/>
    <p:sldId id="272" r:id="rId10"/>
    <p:sldId id="271" r:id="rId11"/>
    <p:sldId id="27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3CBEC0-ACDC-40CE-94ED-BB6B6F8C133B}" type="datetimeFigureOut">
              <a:rPr lang="en-US" smtClean="0"/>
              <a:t>7/21/2025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9869D1-4BD9-4276-8AF4-E86AC951E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621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5DCB9-93F9-4858-817E-BF13307AA9C0}" type="datetime5">
              <a:rPr lang="en-US" smtClean="0"/>
              <a:t>21-Jul-25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3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752-ED52-4151-89B9-42DCAA5398AC}" type="datetime5">
              <a:rPr lang="en-US" smtClean="0"/>
              <a:t>21-Jul-25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604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CF59-9237-40F5-BBAF-8204F865753D}" type="datetime5">
              <a:rPr lang="en-US" smtClean="0"/>
              <a:t>21-Jul-25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949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8ADC-E3A9-451A-98CE-271D68219F8F}" type="datetime5">
              <a:rPr lang="en-US" smtClean="0"/>
              <a:t>21-Jul-25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62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46F73-5D8B-47E5-BCB4-89BDE62A83BE}" type="datetime5">
              <a:rPr lang="en-US" smtClean="0"/>
              <a:t>21-Jul-25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287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350D9-86C6-4CA2-943F-71BA42B240DF}" type="datetime5">
              <a:rPr lang="en-US" smtClean="0"/>
              <a:t>21-Jul-25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466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47FD-65F8-4D90-A45A-65FBEEC84D63}" type="datetime5">
              <a:rPr lang="en-US" smtClean="0"/>
              <a:t>21-Jul-25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894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75041-BAB4-419B-95D7-07DAF6696D6A}" type="datetime5">
              <a:rPr lang="en-US" smtClean="0"/>
              <a:t>21-Jul-25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27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A36E-4E84-47DD-B27A-FAEBAFF762DB}" type="datetime5">
              <a:rPr lang="en-US" smtClean="0"/>
              <a:t>21-Jul-25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221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0B65-DEC9-420C-89A5-F4938A298D25}" type="datetime5">
              <a:rPr lang="en-US" smtClean="0"/>
              <a:t>21-Jul-25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986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1FA3-62CA-41AB-883F-080347368AFA}" type="datetime5">
              <a:rPr lang="en-US" smtClean="0"/>
              <a:t>21-Jul-25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80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25AF995C-E883-415D-8F61-3F57CB4099E9}" type="datetime5">
              <a:rPr lang="en-US" smtClean="0"/>
              <a:t>21-Jul-25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AF46AC0F-85E9-4BC0-BC94-AEC9FBDD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328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eurosift-cm9aoznzchtpwqv2n7zfbs.streamlit.app/" TargetMode="External"/><Relationship Id="rId2" Type="http://schemas.openxmlformats.org/officeDocument/2006/relationships/hyperlink" Target="https://github.com/vaishalivinod/NeuroSift_LLMCourse_OC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84E59F6-4AC6-D400-7F04-D4897393F2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4038600"/>
            <a:ext cx="8447314" cy="1807030"/>
          </a:xfrm>
        </p:spPr>
        <p:txBody>
          <a:bodyPr>
            <a:normAutofit/>
          </a:bodyPr>
          <a:lstStyle/>
          <a:p>
            <a:endParaRPr lang="en-US" dirty="0">
              <a:latin typeface="Aptos" panose="020B0004020202020204" pitchFamily="34" charset="0"/>
            </a:endParaRPr>
          </a:p>
          <a:p>
            <a:endParaRPr lang="en-US" dirty="0">
              <a:latin typeface="Aptos" panose="020B0004020202020204" pitchFamily="34" charset="0"/>
            </a:endParaRPr>
          </a:p>
          <a:p>
            <a:r>
              <a:rPr lang="en-US" dirty="0">
                <a:latin typeface="Aptos" panose="020B0004020202020204" pitchFamily="34" charset="0"/>
              </a:rPr>
              <a:t>Vaishali Vinod</a:t>
            </a:r>
          </a:p>
          <a:p>
            <a:r>
              <a:rPr lang="en-US" dirty="0">
                <a:latin typeface="Aptos" panose="020B0004020202020204" pitchFamily="34" charset="0"/>
              </a:rPr>
              <a:t>From LLMs to AI agents – Project presentation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1B9AC-B0FF-E220-56C0-75859852E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00319-877C-4679-AC85-53D966CE607A}" type="datetime5">
              <a:rPr lang="en-US" smtClean="0"/>
              <a:t>31-Jul-25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AEDC80-1886-E58F-FD90-8789E18BD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1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D54C762-AFEA-7D7F-7AEE-9040DBE6B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08" y="865414"/>
            <a:ext cx="5861957" cy="390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105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039FA-7EFF-4B83-82A9-E01798BD3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A1323-9AF4-47E3-60D3-7A44EC1DB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Able to successfully extract and parse papers of interest</a:t>
            </a:r>
          </a:p>
          <a:p>
            <a:r>
              <a:rPr lang="en-US" sz="2800" dirty="0"/>
              <a:t>Not successful in identifying the ideal LLM for this purpose</a:t>
            </a:r>
          </a:p>
          <a:p>
            <a:pPr lvl="1"/>
            <a:r>
              <a:rPr lang="en-US" sz="2600" dirty="0"/>
              <a:t>Need to fine-tune model specifically for EEG literature</a:t>
            </a:r>
          </a:p>
          <a:p>
            <a:r>
              <a:rPr lang="en-US" sz="2800" dirty="0"/>
              <a:t>Errors mainly due to:</a:t>
            </a:r>
          </a:p>
          <a:p>
            <a:pPr lvl="1"/>
            <a:r>
              <a:rPr lang="en-US" sz="2400" dirty="0"/>
              <a:t> Missing methods sections</a:t>
            </a:r>
          </a:p>
          <a:p>
            <a:pPr lvl="1"/>
            <a:r>
              <a:rPr lang="en-US" sz="2400" dirty="0"/>
              <a:t> Ambiguous writing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9F7A0-AE52-EF1C-190F-633A330E9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2EE4D-DE73-4F81-84B6-7F50F3729253}" type="datetime5">
              <a:rPr lang="en-US" smtClean="0"/>
              <a:t>21-Jul-25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CF03B0-FA90-6BCD-B73D-97C04380D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79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B7954-31F2-7543-0016-60FFB8B86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AA205-7372-CB19-CB8F-1524B9FE4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824663"/>
          </a:xfrm>
        </p:spPr>
        <p:txBody>
          <a:bodyPr/>
          <a:lstStyle/>
          <a:p>
            <a:r>
              <a:rPr lang="en-US" dirty="0"/>
              <a:t>GH repo: </a:t>
            </a:r>
            <a:r>
              <a:rPr lang="en-US" dirty="0">
                <a:hlinkClick r:id="rId2"/>
              </a:rPr>
              <a:t>https://github.com/vaishalivinod/NeuroSift_LLMCourse_OC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Streamlit</a:t>
            </a:r>
            <a:r>
              <a:rPr lang="en-US" dirty="0"/>
              <a:t> app: </a:t>
            </a:r>
            <a:r>
              <a:rPr lang="en-US" dirty="0">
                <a:hlinkClick r:id="rId3"/>
              </a:rPr>
              <a:t>https://neurosift-cm9aoznzchtpwqv2n7zfbs.streamlit.app/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F305E-205B-0790-C578-2ED48C439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8ADC-E3A9-451A-98CE-271D68219F8F}" type="datetime5">
              <a:rPr lang="en-US" smtClean="0"/>
              <a:t>31-Jul-25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EB48D5-A426-8874-ACF4-D5887D4ED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9AE9BB-94CE-FA85-DFBC-48DA193CD8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7744" y="2688771"/>
            <a:ext cx="5861957" cy="390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472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08E90-BCE6-6FA1-369E-F18C04DD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Preprocessing in EEG data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752683-1EC4-68B5-8615-DD77B517D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296EB-867F-46DA-93EB-9F8E726A9C82}" type="datetime5">
              <a:rPr lang="en-US" smtClean="0"/>
              <a:t>21-Jul-25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26E0A-0D2A-1F79-1052-723D53803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50695CEB-73EB-4251-2E65-E33BDEFFEB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71" t="24" r="332" b="48205"/>
          <a:stretch/>
        </p:blipFill>
        <p:spPr>
          <a:xfrm>
            <a:off x="3548527" y="779575"/>
            <a:ext cx="7851071" cy="3367882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7DD138B0-08C9-3FD4-B8A1-DE09AF5794A9}"/>
              </a:ext>
            </a:extLst>
          </p:cNvPr>
          <p:cNvSpPr txBox="1">
            <a:spLocks/>
          </p:cNvSpPr>
          <p:nvPr/>
        </p:nvSpPr>
        <p:spPr>
          <a:xfrm>
            <a:off x="119149" y="6480550"/>
            <a:ext cx="2994165" cy="377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/>
              <a:t>Richer ea., Neurosci Biobehav Rev</a:t>
            </a:r>
            <a:r>
              <a:rPr lang="en-US"/>
              <a:t>. 2024</a:t>
            </a:r>
            <a:endParaRPr lang="de-D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458AE4-6965-8EC0-8DE4-1140C63A793B}"/>
              </a:ext>
            </a:extLst>
          </p:cNvPr>
          <p:cNvSpPr txBox="1"/>
          <p:nvPr/>
        </p:nvSpPr>
        <p:spPr>
          <a:xfrm>
            <a:off x="3548527" y="4430486"/>
            <a:ext cx="8001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Preprocessing is a crucial step in </a:t>
            </a:r>
            <a:r>
              <a:rPr lang="en-US" sz="2800" dirty="0" err="1"/>
              <a:t>analysing</a:t>
            </a:r>
            <a:r>
              <a:rPr lang="en-US" sz="2800" dirty="0"/>
              <a:t> EEG data as the raw data usually contain a lot of noise and artifacts</a:t>
            </a:r>
          </a:p>
        </p:txBody>
      </p:sp>
    </p:spTree>
    <p:extLst>
      <p:ext uri="{BB962C8B-B14F-4D97-AF65-F5344CB8AC3E}">
        <p14:creationId xmlns:p14="http://schemas.microsoft.com/office/powerpoint/2010/main" val="1535494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41DCBF-4D2F-3882-3779-4CF6C330E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799" y="59418"/>
            <a:ext cx="4441371" cy="6662057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16DAD7-1CA1-9810-3E96-1F7C8DE30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9774-2C5E-4805-B366-87A57A6B8FD5}" type="datetime5">
              <a:rPr lang="en-US" smtClean="0"/>
              <a:t>21-Jul-25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5C3E5F-25A9-5B55-0501-543968F3C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DE80E8-3932-30DF-3F6E-8CC8D556DA36}"/>
              </a:ext>
            </a:extLst>
          </p:cNvPr>
          <p:cNvSpPr txBox="1"/>
          <p:nvPr/>
        </p:nvSpPr>
        <p:spPr>
          <a:xfrm>
            <a:off x="6096000" y="1480457"/>
            <a:ext cx="58782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road to a clean EEG data is not straight forward as there are many different pipelines differing from each dataset</a:t>
            </a:r>
          </a:p>
        </p:txBody>
      </p:sp>
    </p:spTree>
    <p:extLst>
      <p:ext uri="{BB962C8B-B14F-4D97-AF65-F5344CB8AC3E}">
        <p14:creationId xmlns:p14="http://schemas.microsoft.com/office/powerpoint/2010/main" val="5785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AB417B-E8B9-230D-57DC-12F019D99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457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6A940F-2E61-299E-0F98-91D31682D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2F307-4EE5-4D38-A34E-900561AF8183}" type="datetime5">
              <a:rPr lang="en-US" smtClean="0"/>
              <a:t>21-Jul-25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F95E4-332F-2482-F305-862105E5B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4D709-A7D7-4C0D-AA8A-0DBA09F471AA}" type="slidenum">
              <a:rPr lang="en-US" smtClean="0"/>
              <a:t>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406597-89D3-C498-57BE-95E84893A47B}"/>
              </a:ext>
            </a:extLst>
          </p:cNvPr>
          <p:cNvSpPr txBox="1"/>
          <p:nvPr/>
        </p:nvSpPr>
        <p:spPr>
          <a:xfrm>
            <a:off x="6999514" y="1132114"/>
            <a:ext cx="48223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preprocessing pipeline can influence the outcome significantly and hence researchers have to decide on an optimum pipeline for a specific dataset and research question</a:t>
            </a:r>
          </a:p>
        </p:txBody>
      </p:sp>
    </p:spTree>
    <p:extLst>
      <p:ext uri="{BB962C8B-B14F-4D97-AF65-F5344CB8AC3E}">
        <p14:creationId xmlns:p14="http://schemas.microsoft.com/office/powerpoint/2010/main" val="327032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A503B-1A2A-27DB-3DB4-4DD85BBBF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ptos" panose="020B0004020202020204" pitchFamily="34" charset="0"/>
              </a:rPr>
              <a:t>NeuroSift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FC7BD-1D2F-78C7-BDF8-BEF150508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1656" y="870857"/>
            <a:ext cx="7892143" cy="4180114"/>
          </a:xfrm>
        </p:spPr>
        <p:txBody>
          <a:bodyPr/>
          <a:lstStyle/>
          <a:p>
            <a:r>
              <a:rPr lang="en-US" sz="2400" dirty="0">
                <a:latin typeface="Aptos" panose="020B0004020202020204" pitchFamily="34" charset="0"/>
              </a:rPr>
              <a:t>AI Agent that can scan, parse and extract structured methods pipelines from neurological literature</a:t>
            </a:r>
          </a:p>
          <a:p>
            <a:r>
              <a:rPr lang="en-US" sz="2400" dirty="0">
                <a:latin typeface="Aptos" panose="020B0004020202020204" pitchFamily="34" charset="0"/>
              </a:rPr>
              <a:t>Particularly in EEG studies</a:t>
            </a:r>
          </a:p>
          <a:p>
            <a:endParaRPr lang="en-US" sz="2400" dirty="0">
              <a:latin typeface="Aptos" panose="020B0004020202020204" pitchFamily="34" charset="0"/>
            </a:endParaRPr>
          </a:p>
          <a:p>
            <a:r>
              <a:rPr lang="en-US" sz="2400" dirty="0">
                <a:latin typeface="Aptos" panose="020B0004020202020204" pitchFamily="34" charset="0"/>
              </a:rPr>
              <a:t>Built using the AI Agent paradigm</a:t>
            </a:r>
          </a:p>
          <a:p>
            <a:pPr marL="0" indent="0">
              <a:buNone/>
            </a:pPr>
            <a:endParaRPr lang="en-US" dirty="0"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n-US" dirty="0"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EB6286-B25E-E9E2-A048-7C348F880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82ED0-8B6C-4D60-B92D-C391D4558E4F}" type="datetime5">
              <a:rPr lang="en-US" smtClean="0"/>
              <a:t>21-Jul-25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48FC61C-DBAB-A175-3154-4164CA471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92F880-DEE6-E85A-FB38-4900C6D9F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6297" y="2492828"/>
            <a:ext cx="3131842" cy="28775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EB7E28-E520-F4D2-93CE-CB76DAD113E4}"/>
              </a:ext>
            </a:extLst>
          </p:cNvPr>
          <p:cNvSpPr txBox="1"/>
          <p:nvPr/>
        </p:nvSpPr>
        <p:spPr>
          <a:xfrm>
            <a:off x="1413316" y="5646136"/>
            <a:ext cx="9986282" cy="1107996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ptos" panose="020B0004020202020204" pitchFamily="34" charset="0"/>
              </a:rPr>
              <a:t>Task: “Find and summarize EEG preprocessing pipelines from articles on visual oddball paradigms.”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817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98FE5-4B18-2928-980A-910CCA0F5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architecture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D77F4D-82F7-B964-5824-5759E3ACD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59D1C-731F-437B-A665-C741866D3ED3}" type="datetime5">
              <a:rPr lang="en-US" smtClean="0"/>
              <a:t>21-Jul-25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13DA3A-34F7-F360-1242-7D9A65CB6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6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5DD99A-CF95-DAD2-0435-045C2FC50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6171" y="342446"/>
            <a:ext cx="4252686" cy="637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607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60837-8981-1C90-F2F1-C99438685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71702-B8DC-27BD-3436-132CC56C3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75041-BAB4-419B-95D7-07DAF6696D6A}" type="datetime5">
              <a:rPr lang="en-US" smtClean="0"/>
              <a:t>31-Jul-25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150723-3F43-1075-28F4-23538A34E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BF13F7-D138-1AD9-6AA3-E933D85C1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441" y="200220"/>
            <a:ext cx="5384845" cy="615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317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CF4FB-A966-2BE8-C26F-9D5006753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output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70302-433A-3F03-450E-9A637549F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0B26-91EE-4B75-A2C1-55E0C20DB183}" type="datetime5">
              <a:rPr lang="en-US" smtClean="0"/>
              <a:t>21-Jul-25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679421-EB45-D1D2-3DC8-C83FAB939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447207-ACB7-2577-A166-0732951DB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5664"/>
            <a:ext cx="12192000" cy="145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889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25E16-42F8-4653-F644-29C8A0EC8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more parameters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3FE3D-95EE-A3BC-291E-F2B703D7C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8ADC-E3A9-451A-98CE-271D68219F8F}" type="datetime5">
              <a:rPr lang="en-US" smtClean="0"/>
              <a:t>21-Jul-25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A2A062-2388-CE8F-DEE8-0B1B1134E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6AC0F-85E9-4BC0-BC94-AEC9FBDDEC56}" type="slidenum">
              <a:rPr lang="en-US" smtClean="0"/>
              <a:t>9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8FED38B-C601-F982-73EC-690A57373E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3243" y="1123837"/>
            <a:ext cx="7811952" cy="432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40874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0</TotalTime>
  <Words>233</Words>
  <Application>Microsoft Office PowerPoint</Application>
  <PresentationFormat>Widescreen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Calibri</vt:lpstr>
      <vt:lpstr>Corbel</vt:lpstr>
      <vt:lpstr>Wingdings 2</vt:lpstr>
      <vt:lpstr>Frame</vt:lpstr>
      <vt:lpstr>PowerPoint Presentation</vt:lpstr>
      <vt:lpstr>Preprocessing in EEG data</vt:lpstr>
      <vt:lpstr>PowerPoint Presentation</vt:lpstr>
      <vt:lpstr>PowerPoint Presentation</vt:lpstr>
      <vt:lpstr>NeuroSift</vt:lpstr>
      <vt:lpstr>Agent architecture</vt:lpstr>
      <vt:lpstr>User Interface </vt:lpstr>
      <vt:lpstr>Example output</vt:lpstr>
      <vt:lpstr>Extracting more parameters</vt:lpstr>
      <vt:lpstr>Progress so far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Vaishali Vinod</dc:creator>
  <cp:lastModifiedBy>Vaishali Vinod</cp:lastModifiedBy>
  <cp:revision>17</cp:revision>
  <dcterms:created xsi:type="dcterms:W3CDTF">2025-07-16T20:58:40Z</dcterms:created>
  <dcterms:modified xsi:type="dcterms:W3CDTF">2025-07-31T13:28:43Z</dcterms:modified>
</cp:coreProperties>
</file>

<file path=docProps/thumbnail.jpeg>
</file>